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598400" cy="9074150"/>
  <p:notesSz cx="12598400" cy="90741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slide" Target="../slides/slide1.xml"/></Relationships>
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945356" y="2812986"/>
            <a:ext cx="10714037" cy="19055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890712" y="5081524"/>
            <a:ext cx="8823324" cy="22685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630237" y="2087054"/>
            <a:ext cx="5483066" cy="598893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6491446" y="2087054"/>
            <a:ext cx="5483066" cy="598893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0551142" y="1623578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459"/>
                </a:moveTo>
                <a:lnTo>
                  <a:pt x="0" y="130479"/>
                </a:lnTo>
                <a:lnTo>
                  <a:pt x="0" y="94513"/>
                </a:lnTo>
                <a:lnTo>
                  <a:pt x="0" y="22491"/>
                </a:lnTo>
                <a:lnTo>
                  <a:pt x="0" y="0"/>
                </a:lnTo>
                <a:lnTo>
                  <a:pt x="684060" y="0"/>
                </a:lnTo>
                <a:lnTo>
                  <a:pt x="702043" y="0"/>
                </a:lnTo>
                <a:lnTo>
                  <a:pt x="990079" y="0"/>
                </a:lnTo>
                <a:lnTo>
                  <a:pt x="990079" y="2152"/>
                </a:lnTo>
                <a:lnTo>
                  <a:pt x="990079" y="8259"/>
                </a:lnTo>
                <a:lnTo>
                  <a:pt x="990079" y="17793"/>
                </a:lnTo>
                <a:lnTo>
                  <a:pt x="990079" y="30228"/>
                </a:lnTo>
                <a:lnTo>
                  <a:pt x="990079" y="45035"/>
                </a:lnTo>
                <a:lnTo>
                  <a:pt x="990079" y="61688"/>
                </a:lnTo>
                <a:lnTo>
                  <a:pt x="990079" y="79659"/>
                </a:lnTo>
                <a:lnTo>
                  <a:pt x="990079" y="98423"/>
                </a:lnTo>
                <a:lnTo>
                  <a:pt x="990079" y="117451"/>
                </a:lnTo>
                <a:lnTo>
                  <a:pt x="990079" y="136216"/>
                </a:lnTo>
                <a:lnTo>
                  <a:pt x="990079" y="154192"/>
                </a:lnTo>
                <a:lnTo>
                  <a:pt x="990079" y="170852"/>
                </a:lnTo>
                <a:lnTo>
                  <a:pt x="990079" y="185667"/>
                </a:lnTo>
                <a:lnTo>
                  <a:pt x="990079" y="198112"/>
                </a:lnTo>
                <a:lnTo>
                  <a:pt x="990079" y="207659"/>
                </a:lnTo>
                <a:lnTo>
                  <a:pt x="990079" y="213781"/>
                </a:lnTo>
                <a:lnTo>
                  <a:pt x="990079" y="215950"/>
                </a:lnTo>
                <a:lnTo>
                  <a:pt x="990079" y="234035"/>
                </a:lnTo>
                <a:lnTo>
                  <a:pt x="990079" y="755992"/>
                </a:lnTo>
                <a:lnTo>
                  <a:pt x="990079" y="773976"/>
                </a:lnTo>
                <a:lnTo>
                  <a:pt x="990079" y="809878"/>
                </a:lnTo>
                <a:lnTo>
                  <a:pt x="990079" y="841564"/>
                </a:lnTo>
                <a:lnTo>
                  <a:pt x="990079" y="869298"/>
                </a:lnTo>
                <a:lnTo>
                  <a:pt x="990079" y="893343"/>
                </a:lnTo>
                <a:lnTo>
                  <a:pt x="990079" y="913962"/>
                </a:lnTo>
                <a:lnTo>
                  <a:pt x="990079" y="931419"/>
                </a:lnTo>
                <a:lnTo>
                  <a:pt x="990079" y="945976"/>
                </a:lnTo>
                <a:lnTo>
                  <a:pt x="990079" y="957897"/>
                </a:lnTo>
                <a:lnTo>
                  <a:pt x="990079" y="967446"/>
                </a:lnTo>
                <a:lnTo>
                  <a:pt x="990079" y="989959"/>
                </a:lnTo>
                <a:lnTo>
                  <a:pt x="702043" y="990003"/>
                </a:lnTo>
                <a:lnTo>
                  <a:pt x="684060" y="990003"/>
                </a:lnTo>
                <a:lnTo>
                  <a:pt x="0" y="990003"/>
                </a:lnTo>
                <a:lnTo>
                  <a:pt x="0" y="967524"/>
                </a:lnTo>
                <a:lnTo>
                  <a:pt x="0" y="895515"/>
                </a:lnTo>
                <a:lnTo>
                  <a:pt x="0" y="859459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9165152" y="1182557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130505"/>
                </a:moveTo>
                <a:lnTo>
                  <a:pt x="0" y="859523"/>
                </a:lnTo>
                <a:lnTo>
                  <a:pt x="0" y="895476"/>
                </a:lnTo>
                <a:lnTo>
                  <a:pt x="0" y="967485"/>
                </a:lnTo>
                <a:lnTo>
                  <a:pt x="0" y="989977"/>
                </a:lnTo>
                <a:lnTo>
                  <a:pt x="684034" y="989977"/>
                </a:lnTo>
                <a:lnTo>
                  <a:pt x="702030" y="989977"/>
                </a:lnTo>
                <a:lnTo>
                  <a:pt x="990066" y="989977"/>
                </a:lnTo>
                <a:lnTo>
                  <a:pt x="990064" y="987824"/>
                </a:lnTo>
                <a:lnTo>
                  <a:pt x="990058" y="944942"/>
                </a:lnTo>
                <a:lnTo>
                  <a:pt x="990055" y="891554"/>
                </a:lnTo>
                <a:lnTo>
                  <a:pt x="990054" y="835784"/>
                </a:lnTo>
                <a:lnTo>
                  <a:pt x="990053" y="791865"/>
                </a:lnTo>
                <a:lnTo>
                  <a:pt x="990053" y="756030"/>
                </a:lnTo>
                <a:lnTo>
                  <a:pt x="990053" y="234010"/>
                </a:lnTo>
                <a:lnTo>
                  <a:pt x="990053" y="216014"/>
                </a:lnTo>
                <a:lnTo>
                  <a:pt x="990053" y="148423"/>
                </a:lnTo>
                <a:lnTo>
                  <a:pt x="990054" y="96644"/>
                </a:lnTo>
                <a:lnTo>
                  <a:pt x="990054" y="44016"/>
                </a:lnTo>
                <a:lnTo>
                  <a:pt x="990058" y="5516"/>
                </a:lnTo>
                <a:lnTo>
                  <a:pt x="990064" y="45"/>
                </a:lnTo>
                <a:lnTo>
                  <a:pt x="702030" y="0"/>
                </a:lnTo>
                <a:lnTo>
                  <a:pt x="684034" y="0"/>
                </a:lnTo>
                <a:lnTo>
                  <a:pt x="0" y="0"/>
                </a:lnTo>
                <a:lnTo>
                  <a:pt x="0" y="22542"/>
                </a:lnTo>
                <a:lnTo>
                  <a:pt x="0" y="94462"/>
                </a:lnTo>
                <a:lnTo>
                  <a:pt x="0" y="130505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7797197" y="1380576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472"/>
                </a:moveTo>
                <a:lnTo>
                  <a:pt x="0" y="130454"/>
                </a:lnTo>
                <a:lnTo>
                  <a:pt x="0" y="94500"/>
                </a:lnTo>
                <a:lnTo>
                  <a:pt x="0" y="22491"/>
                </a:lnTo>
                <a:lnTo>
                  <a:pt x="0" y="0"/>
                </a:lnTo>
                <a:lnTo>
                  <a:pt x="683958" y="0"/>
                </a:lnTo>
                <a:lnTo>
                  <a:pt x="701954" y="0"/>
                </a:lnTo>
                <a:lnTo>
                  <a:pt x="990015" y="0"/>
                </a:lnTo>
                <a:lnTo>
                  <a:pt x="990015" y="2152"/>
                </a:lnTo>
                <a:lnTo>
                  <a:pt x="990015" y="8259"/>
                </a:lnTo>
                <a:lnTo>
                  <a:pt x="990015" y="17793"/>
                </a:lnTo>
                <a:lnTo>
                  <a:pt x="990015" y="30228"/>
                </a:lnTo>
                <a:lnTo>
                  <a:pt x="990015" y="45035"/>
                </a:lnTo>
                <a:lnTo>
                  <a:pt x="990015" y="61688"/>
                </a:lnTo>
                <a:lnTo>
                  <a:pt x="990015" y="79659"/>
                </a:lnTo>
                <a:lnTo>
                  <a:pt x="990015" y="809867"/>
                </a:lnTo>
                <a:lnTo>
                  <a:pt x="990015" y="841555"/>
                </a:lnTo>
                <a:lnTo>
                  <a:pt x="990015" y="869289"/>
                </a:lnTo>
                <a:lnTo>
                  <a:pt x="990015" y="893334"/>
                </a:lnTo>
                <a:lnTo>
                  <a:pt x="990015" y="913953"/>
                </a:lnTo>
                <a:lnTo>
                  <a:pt x="990015" y="931409"/>
                </a:lnTo>
                <a:lnTo>
                  <a:pt x="990015" y="945965"/>
                </a:lnTo>
                <a:lnTo>
                  <a:pt x="990015" y="957885"/>
                </a:lnTo>
                <a:lnTo>
                  <a:pt x="990015" y="989945"/>
                </a:lnTo>
                <a:lnTo>
                  <a:pt x="701954" y="989990"/>
                </a:lnTo>
                <a:lnTo>
                  <a:pt x="683958" y="989990"/>
                </a:lnTo>
                <a:lnTo>
                  <a:pt x="0" y="989990"/>
                </a:lnTo>
                <a:lnTo>
                  <a:pt x="0" y="967524"/>
                </a:lnTo>
                <a:lnTo>
                  <a:pt x="0" y="895515"/>
                </a:lnTo>
                <a:lnTo>
                  <a:pt x="0" y="859472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6501188" y="1506534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2" y="130543"/>
                </a:moveTo>
                <a:lnTo>
                  <a:pt x="12" y="859535"/>
                </a:lnTo>
                <a:lnTo>
                  <a:pt x="0" y="895502"/>
                </a:lnTo>
                <a:lnTo>
                  <a:pt x="0" y="967524"/>
                </a:lnTo>
                <a:lnTo>
                  <a:pt x="0" y="989990"/>
                </a:lnTo>
                <a:lnTo>
                  <a:pt x="683971" y="989990"/>
                </a:lnTo>
                <a:lnTo>
                  <a:pt x="701967" y="989990"/>
                </a:lnTo>
                <a:lnTo>
                  <a:pt x="990003" y="989990"/>
                </a:lnTo>
                <a:lnTo>
                  <a:pt x="990003" y="987837"/>
                </a:lnTo>
                <a:lnTo>
                  <a:pt x="990003" y="981730"/>
                </a:lnTo>
                <a:lnTo>
                  <a:pt x="990003" y="972195"/>
                </a:lnTo>
                <a:lnTo>
                  <a:pt x="990003" y="959760"/>
                </a:lnTo>
                <a:lnTo>
                  <a:pt x="990003" y="944953"/>
                </a:lnTo>
                <a:lnTo>
                  <a:pt x="990003" y="928299"/>
                </a:lnTo>
                <a:lnTo>
                  <a:pt x="990003" y="910327"/>
                </a:lnTo>
                <a:lnTo>
                  <a:pt x="990003" y="891563"/>
                </a:lnTo>
                <a:lnTo>
                  <a:pt x="990003" y="872535"/>
                </a:lnTo>
                <a:lnTo>
                  <a:pt x="990003" y="853770"/>
                </a:lnTo>
                <a:lnTo>
                  <a:pt x="990003" y="835795"/>
                </a:lnTo>
                <a:lnTo>
                  <a:pt x="990003" y="819137"/>
                </a:lnTo>
                <a:lnTo>
                  <a:pt x="990003" y="804323"/>
                </a:lnTo>
                <a:lnTo>
                  <a:pt x="990003" y="791880"/>
                </a:lnTo>
                <a:lnTo>
                  <a:pt x="990003" y="782336"/>
                </a:lnTo>
                <a:lnTo>
                  <a:pt x="990003" y="776217"/>
                </a:lnTo>
                <a:lnTo>
                  <a:pt x="990003" y="148447"/>
                </a:lnTo>
                <a:lnTo>
                  <a:pt x="990003" y="120712"/>
                </a:lnTo>
                <a:lnTo>
                  <a:pt x="990003" y="96666"/>
                </a:lnTo>
                <a:lnTo>
                  <a:pt x="990003" y="76046"/>
                </a:lnTo>
                <a:lnTo>
                  <a:pt x="990003" y="58590"/>
                </a:lnTo>
                <a:lnTo>
                  <a:pt x="990003" y="44032"/>
                </a:lnTo>
                <a:lnTo>
                  <a:pt x="990003" y="32111"/>
                </a:lnTo>
                <a:lnTo>
                  <a:pt x="990003" y="22563"/>
                </a:lnTo>
                <a:lnTo>
                  <a:pt x="990003" y="15124"/>
                </a:lnTo>
                <a:lnTo>
                  <a:pt x="990003" y="9532"/>
                </a:lnTo>
                <a:lnTo>
                  <a:pt x="990003" y="5522"/>
                </a:lnTo>
                <a:lnTo>
                  <a:pt x="990003" y="2832"/>
                </a:lnTo>
                <a:lnTo>
                  <a:pt x="990003" y="1198"/>
                </a:lnTo>
                <a:lnTo>
                  <a:pt x="990003" y="356"/>
                </a:lnTo>
                <a:lnTo>
                  <a:pt x="990003" y="45"/>
                </a:lnTo>
                <a:lnTo>
                  <a:pt x="701967" y="0"/>
                </a:lnTo>
                <a:lnTo>
                  <a:pt x="683971" y="0"/>
                </a:lnTo>
                <a:lnTo>
                  <a:pt x="0" y="0"/>
                </a:lnTo>
                <a:lnTo>
                  <a:pt x="0" y="22555"/>
                </a:lnTo>
                <a:lnTo>
                  <a:pt x="0" y="94500"/>
                </a:lnTo>
                <a:lnTo>
                  <a:pt x="12" y="130543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5205166" y="1506534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130543"/>
                </a:moveTo>
                <a:lnTo>
                  <a:pt x="0" y="859535"/>
                </a:lnTo>
                <a:lnTo>
                  <a:pt x="0" y="895502"/>
                </a:lnTo>
                <a:lnTo>
                  <a:pt x="0" y="967524"/>
                </a:lnTo>
                <a:lnTo>
                  <a:pt x="0" y="989990"/>
                </a:lnTo>
                <a:lnTo>
                  <a:pt x="683983" y="989990"/>
                </a:lnTo>
                <a:lnTo>
                  <a:pt x="702043" y="989990"/>
                </a:lnTo>
                <a:lnTo>
                  <a:pt x="990003" y="989990"/>
                </a:lnTo>
                <a:lnTo>
                  <a:pt x="990003" y="987837"/>
                </a:lnTo>
                <a:lnTo>
                  <a:pt x="990003" y="981730"/>
                </a:lnTo>
                <a:lnTo>
                  <a:pt x="990003" y="972195"/>
                </a:lnTo>
                <a:lnTo>
                  <a:pt x="990003" y="959760"/>
                </a:lnTo>
                <a:lnTo>
                  <a:pt x="990003" y="944953"/>
                </a:lnTo>
                <a:lnTo>
                  <a:pt x="990003" y="928299"/>
                </a:lnTo>
                <a:lnTo>
                  <a:pt x="990003" y="910327"/>
                </a:lnTo>
                <a:lnTo>
                  <a:pt x="990003" y="891563"/>
                </a:lnTo>
                <a:lnTo>
                  <a:pt x="990003" y="872535"/>
                </a:lnTo>
                <a:lnTo>
                  <a:pt x="990003" y="853770"/>
                </a:lnTo>
                <a:lnTo>
                  <a:pt x="990003" y="835795"/>
                </a:lnTo>
                <a:lnTo>
                  <a:pt x="990003" y="148447"/>
                </a:lnTo>
                <a:lnTo>
                  <a:pt x="990003" y="120712"/>
                </a:lnTo>
                <a:lnTo>
                  <a:pt x="990003" y="96666"/>
                </a:lnTo>
                <a:lnTo>
                  <a:pt x="990003" y="76046"/>
                </a:lnTo>
                <a:lnTo>
                  <a:pt x="990003" y="58590"/>
                </a:lnTo>
                <a:lnTo>
                  <a:pt x="990003" y="44032"/>
                </a:lnTo>
                <a:lnTo>
                  <a:pt x="990003" y="32111"/>
                </a:lnTo>
                <a:lnTo>
                  <a:pt x="990003" y="22563"/>
                </a:lnTo>
                <a:lnTo>
                  <a:pt x="990003" y="15124"/>
                </a:lnTo>
                <a:lnTo>
                  <a:pt x="990003" y="45"/>
                </a:lnTo>
                <a:lnTo>
                  <a:pt x="702043" y="0"/>
                </a:lnTo>
                <a:lnTo>
                  <a:pt x="683983" y="0"/>
                </a:lnTo>
                <a:lnTo>
                  <a:pt x="0" y="0"/>
                </a:lnTo>
                <a:lnTo>
                  <a:pt x="0" y="22555"/>
                </a:lnTo>
                <a:lnTo>
                  <a:pt x="0" y="94500"/>
                </a:lnTo>
                <a:lnTo>
                  <a:pt x="0" y="130543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819164" y="1137587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434"/>
                </a:moveTo>
                <a:lnTo>
                  <a:pt x="0" y="130441"/>
                </a:lnTo>
                <a:lnTo>
                  <a:pt x="0" y="94475"/>
                </a:lnTo>
                <a:lnTo>
                  <a:pt x="0" y="22479"/>
                </a:lnTo>
                <a:lnTo>
                  <a:pt x="0" y="0"/>
                </a:lnTo>
                <a:lnTo>
                  <a:pt x="683971" y="0"/>
                </a:lnTo>
                <a:lnTo>
                  <a:pt x="702043" y="0"/>
                </a:lnTo>
                <a:lnTo>
                  <a:pt x="989990" y="0"/>
                </a:lnTo>
                <a:lnTo>
                  <a:pt x="989992" y="2152"/>
                </a:lnTo>
                <a:lnTo>
                  <a:pt x="989998" y="45035"/>
                </a:lnTo>
                <a:lnTo>
                  <a:pt x="990001" y="98423"/>
                </a:lnTo>
                <a:lnTo>
                  <a:pt x="990002" y="154192"/>
                </a:lnTo>
                <a:lnTo>
                  <a:pt x="990003" y="198112"/>
                </a:lnTo>
                <a:lnTo>
                  <a:pt x="990003" y="233997"/>
                </a:lnTo>
                <a:lnTo>
                  <a:pt x="990003" y="755967"/>
                </a:lnTo>
                <a:lnTo>
                  <a:pt x="990003" y="773963"/>
                </a:lnTo>
                <a:lnTo>
                  <a:pt x="990003" y="841555"/>
                </a:lnTo>
                <a:lnTo>
                  <a:pt x="990002" y="893334"/>
                </a:lnTo>
                <a:lnTo>
                  <a:pt x="990002" y="945965"/>
                </a:lnTo>
                <a:lnTo>
                  <a:pt x="989998" y="984470"/>
                </a:lnTo>
                <a:lnTo>
                  <a:pt x="702043" y="989990"/>
                </a:lnTo>
                <a:lnTo>
                  <a:pt x="683971" y="989990"/>
                </a:lnTo>
                <a:lnTo>
                  <a:pt x="0" y="989990"/>
                </a:lnTo>
                <a:lnTo>
                  <a:pt x="0" y="967486"/>
                </a:lnTo>
                <a:lnTo>
                  <a:pt x="0" y="895489"/>
                </a:lnTo>
                <a:lnTo>
                  <a:pt x="0" y="859434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514175" y="1641561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447"/>
                </a:moveTo>
                <a:lnTo>
                  <a:pt x="0" y="130543"/>
                </a:lnTo>
                <a:lnTo>
                  <a:pt x="0" y="94513"/>
                </a:lnTo>
                <a:lnTo>
                  <a:pt x="0" y="22504"/>
                </a:lnTo>
                <a:lnTo>
                  <a:pt x="0" y="0"/>
                </a:lnTo>
                <a:lnTo>
                  <a:pt x="683958" y="0"/>
                </a:lnTo>
                <a:lnTo>
                  <a:pt x="702030" y="0"/>
                </a:lnTo>
                <a:lnTo>
                  <a:pt x="989990" y="0"/>
                </a:lnTo>
                <a:lnTo>
                  <a:pt x="989990" y="2151"/>
                </a:lnTo>
                <a:lnTo>
                  <a:pt x="989990" y="8256"/>
                </a:lnTo>
                <a:lnTo>
                  <a:pt x="989990" y="17786"/>
                </a:lnTo>
                <a:lnTo>
                  <a:pt x="989990" y="30216"/>
                </a:lnTo>
                <a:lnTo>
                  <a:pt x="989990" y="45019"/>
                </a:lnTo>
                <a:lnTo>
                  <a:pt x="989990" y="61668"/>
                </a:lnTo>
                <a:lnTo>
                  <a:pt x="989990" y="79636"/>
                </a:lnTo>
                <a:lnTo>
                  <a:pt x="989990" y="98398"/>
                </a:lnTo>
                <a:lnTo>
                  <a:pt x="989990" y="117426"/>
                </a:lnTo>
                <a:lnTo>
                  <a:pt x="989990" y="136194"/>
                </a:lnTo>
                <a:lnTo>
                  <a:pt x="989990" y="154175"/>
                </a:lnTo>
                <a:lnTo>
                  <a:pt x="989990" y="170843"/>
                </a:lnTo>
                <a:lnTo>
                  <a:pt x="989990" y="185671"/>
                </a:lnTo>
                <a:lnTo>
                  <a:pt x="989990" y="198132"/>
                </a:lnTo>
                <a:lnTo>
                  <a:pt x="989990" y="207701"/>
                </a:lnTo>
                <a:lnTo>
                  <a:pt x="989990" y="213849"/>
                </a:lnTo>
                <a:lnTo>
                  <a:pt x="989990" y="809878"/>
                </a:lnTo>
                <a:lnTo>
                  <a:pt x="989990" y="841564"/>
                </a:lnTo>
                <a:lnTo>
                  <a:pt x="989990" y="869298"/>
                </a:lnTo>
                <a:lnTo>
                  <a:pt x="989990" y="893343"/>
                </a:lnTo>
                <a:lnTo>
                  <a:pt x="989990" y="913962"/>
                </a:lnTo>
                <a:lnTo>
                  <a:pt x="989990" y="931419"/>
                </a:lnTo>
                <a:lnTo>
                  <a:pt x="989990" y="945976"/>
                </a:lnTo>
                <a:lnTo>
                  <a:pt x="989990" y="957897"/>
                </a:lnTo>
                <a:lnTo>
                  <a:pt x="989990" y="967446"/>
                </a:lnTo>
                <a:lnTo>
                  <a:pt x="989990" y="974884"/>
                </a:lnTo>
                <a:lnTo>
                  <a:pt x="989990" y="980477"/>
                </a:lnTo>
                <a:lnTo>
                  <a:pt x="989990" y="984486"/>
                </a:lnTo>
                <a:lnTo>
                  <a:pt x="989990" y="987176"/>
                </a:lnTo>
                <a:lnTo>
                  <a:pt x="989990" y="988809"/>
                </a:lnTo>
                <a:lnTo>
                  <a:pt x="989990" y="989649"/>
                </a:lnTo>
                <a:lnTo>
                  <a:pt x="989990" y="989959"/>
                </a:lnTo>
                <a:lnTo>
                  <a:pt x="702030" y="990003"/>
                </a:lnTo>
                <a:lnTo>
                  <a:pt x="683958" y="990003"/>
                </a:lnTo>
                <a:lnTo>
                  <a:pt x="0" y="990003"/>
                </a:lnTo>
                <a:lnTo>
                  <a:pt x="0" y="967536"/>
                </a:lnTo>
                <a:lnTo>
                  <a:pt x="0" y="895515"/>
                </a:lnTo>
                <a:lnTo>
                  <a:pt x="0" y="859447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1155148" y="1281592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990066" y="0"/>
                </a:moveTo>
                <a:lnTo>
                  <a:pt x="702030" y="0"/>
                </a:lnTo>
                <a:lnTo>
                  <a:pt x="684047" y="0"/>
                </a:lnTo>
                <a:lnTo>
                  <a:pt x="0" y="0"/>
                </a:lnTo>
                <a:lnTo>
                  <a:pt x="0" y="22478"/>
                </a:lnTo>
                <a:lnTo>
                  <a:pt x="0" y="990003"/>
                </a:lnTo>
                <a:lnTo>
                  <a:pt x="684047" y="990003"/>
                </a:lnTo>
                <a:lnTo>
                  <a:pt x="990030" y="990003"/>
                </a:lnTo>
                <a:lnTo>
                  <a:pt x="990066" y="773988"/>
                </a:lnTo>
                <a:lnTo>
                  <a:pt x="990066" y="756005"/>
                </a:lnTo>
                <a:lnTo>
                  <a:pt x="990066" y="233946"/>
                </a:lnTo>
                <a:lnTo>
                  <a:pt x="990066" y="215950"/>
                </a:lnTo>
                <a:lnTo>
                  <a:pt x="990066" y="180047"/>
                </a:lnTo>
                <a:lnTo>
                  <a:pt x="990066" y="148362"/>
                </a:lnTo>
                <a:lnTo>
                  <a:pt x="990066" y="120630"/>
                </a:lnTo>
                <a:lnTo>
                  <a:pt x="990066" y="96590"/>
                </a:lnTo>
                <a:lnTo>
                  <a:pt x="990066" y="75976"/>
                </a:lnTo>
                <a:lnTo>
                  <a:pt x="990066" y="58526"/>
                </a:lnTo>
                <a:lnTo>
                  <a:pt x="990066" y="43976"/>
                </a:lnTo>
                <a:lnTo>
                  <a:pt x="990066" y="32063"/>
                </a:lnTo>
                <a:lnTo>
                  <a:pt x="990066" y="22522"/>
                </a:lnTo>
                <a:lnTo>
                  <a:pt x="990066" y="15091"/>
                </a:lnTo>
                <a:lnTo>
                  <a:pt x="990066" y="9506"/>
                </a:lnTo>
                <a:lnTo>
                  <a:pt x="990066" y="5503"/>
                </a:lnTo>
                <a:lnTo>
                  <a:pt x="990066" y="2819"/>
                </a:lnTo>
                <a:lnTo>
                  <a:pt x="990066" y="1190"/>
                </a:lnTo>
                <a:lnTo>
                  <a:pt x="990066" y="353"/>
                </a:lnTo>
                <a:lnTo>
                  <a:pt x="990066" y="44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10569201" y="4116537"/>
            <a:ext cx="990600" cy="989965"/>
          </a:xfrm>
          <a:custGeom>
            <a:avLst/>
            <a:gdLst/>
            <a:ahLst/>
            <a:cxnLst/>
            <a:rect l="l" t="t" r="r" b="b"/>
            <a:pathLst>
              <a:path w="990600" h="989964">
                <a:moveTo>
                  <a:pt x="0" y="130543"/>
                </a:moveTo>
                <a:lnTo>
                  <a:pt x="0" y="859535"/>
                </a:lnTo>
                <a:lnTo>
                  <a:pt x="0" y="895502"/>
                </a:lnTo>
                <a:lnTo>
                  <a:pt x="0" y="967524"/>
                </a:lnTo>
                <a:lnTo>
                  <a:pt x="0" y="989977"/>
                </a:lnTo>
                <a:lnTo>
                  <a:pt x="683983" y="989977"/>
                </a:lnTo>
                <a:lnTo>
                  <a:pt x="701967" y="989977"/>
                </a:lnTo>
                <a:lnTo>
                  <a:pt x="990003" y="989977"/>
                </a:lnTo>
                <a:lnTo>
                  <a:pt x="990003" y="987824"/>
                </a:lnTo>
                <a:lnTo>
                  <a:pt x="990003" y="981717"/>
                </a:lnTo>
                <a:lnTo>
                  <a:pt x="990003" y="972182"/>
                </a:lnTo>
                <a:lnTo>
                  <a:pt x="990003" y="959748"/>
                </a:lnTo>
                <a:lnTo>
                  <a:pt x="990003" y="944940"/>
                </a:lnTo>
                <a:lnTo>
                  <a:pt x="990003" y="928286"/>
                </a:lnTo>
                <a:lnTo>
                  <a:pt x="990003" y="910314"/>
                </a:lnTo>
                <a:lnTo>
                  <a:pt x="990003" y="891551"/>
                </a:lnTo>
                <a:lnTo>
                  <a:pt x="990003" y="872523"/>
                </a:lnTo>
                <a:lnTo>
                  <a:pt x="990003" y="853757"/>
                </a:lnTo>
                <a:lnTo>
                  <a:pt x="990003" y="776205"/>
                </a:lnTo>
                <a:lnTo>
                  <a:pt x="990003" y="774039"/>
                </a:lnTo>
                <a:lnTo>
                  <a:pt x="990003" y="756056"/>
                </a:lnTo>
                <a:lnTo>
                  <a:pt x="990003" y="234010"/>
                </a:lnTo>
                <a:lnTo>
                  <a:pt x="990003" y="216039"/>
                </a:lnTo>
                <a:lnTo>
                  <a:pt x="990003" y="180135"/>
                </a:lnTo>
                <a:lnTo>
                  <a:pt x="990003" y="148447"/>
                </a:lnTo>
                <a:lnTo>
                  <a:pt x="990003" y="120712"/>
                </a:lnTo>
                <a:lnTo>
                  <a:pt x="990003" y="96666"/>
                </a:lnTo>
                <a:lnTo>
                  <a:pt x="990003" y="76046"/>
                </a:lnTo>
                <a:lnTo>
                  <a:pt x="990003" y="58590"/>
                </a:lnTo>
                <a:lnTo>
                  <a:pt x="990003" y="44032"/>
                </a:lnTo>
                <a:lnTo>
                  <a:pt x="990003" y="32111"/>
                </a:lnTo>
                <a:lnTo>
                  <a:pt x="990003" y="22563"/>
                </a:lnTo>
                <a:lnTo>
                  <a:pt x="990003" y="356"/>
                </a:lnTo>
                <a:lnTo>
                  <a:pt x="990003" y="45"/>
                </a:lnTo>
                <a:lnTo>
                  <a:pt x="701967" y="0"/>
                </a:lnTo>
                <a:lnTo>
                  <a:pt x="683983" y="0"/>
                </a:lnTo>
                <a:lnTo>
                  <a:pt x="0" y="0"/>
                </a:lnTo>
                <a:lnTo>
                  <a:pt x="0" y="22555"/>
                </a:lnTo>
                <a:lnTo>
                  <a:pt x="0" y="94487"/>
                </a:lnTo>
                <a:lnTo>
                  <a:pt x="0" y="130543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9291187" y="3936565"/>
            <a:ext cx="989965" cy="989965"/>
          </a:xfrm>
          <a:custGeom>
            <a:avLst/>
            <a:gdLst/>
            <a:ahLst/>
            <a:cxnLst/>
            <a:rect l="l" t="t" r="r" b="b"/>
            <a:pathLst>
              <a:path w="989965" h="989964">
                <a:moveTo>
                  <a:pt x="0" y="130517"/>
                </a:moveTo>
                <a:lnTo>
                  <a:pt x="0" y="859523"/>
                </a:lnTo>
                <a:lnTo>
                  <a:pt x="0" y="895502"/>
                </a:lnTo>
                <a:lnTo>
                  <a:pt x="0" y="967511"/>
                </a:lnTo>
                <a:lnTo>
                  <a:pt x="0" y="989964"/>
                </a:lnTo>
                <a:lnTo>
                  <a:pt x="683958" y="989964"/>
                </a:lnTo>
                <a:lnTo>
                  <a:pt x="702017" y="989964"/>
                </a:lnTo>
                <a:lnTo>
                  <a:pt x="989977" y="989964"/>
                </a:lnTo>
                <a:lnTo>
                  <a:pt x="989977" y="987814"/>
                </a:lnTo>
                <a:lnTo>
                  <a:pt x="989977" y="981710"/>
                </a:lnTo>
                <a:lnTo>
                  <a:pt x="989977" y="972178"/>
                </a:lnTo>
                <a:lnTo>
                  <a:pt x="989977" y="959747"/>
                </a:lnTo>
                <a:lnTo>
                  <a:pt x="989977" y="944942"/>
                </a:lnTo>
                <a:lnTo>
                  <a:pt x="989977" y="928292"/>
                </a:lnTo>
                <a:lnTo>
                  <a:pt x="989977" y="910322"/>
                </a:lnTo>
                <a:lnTo>
                  <a:pt x="989977" y="891561"/>
                </a:lnTo>
                <a:lnTo>
                  <a:pt x="989977" y="872534"/>
                </a:lnTo>
                <a:lnTo>
                  <a:pt x="989977" y="853770"/>
                </a:lnTo>
                <a:lnTo>
                  <a:pt x="989977" y="148423"/>
                </a:lnTo>
                <a:lnTo>
                  <a:pt x="989977" y="120688"/>
                </a:lnTo>
                <a:lnTo>
                  <a:pt x="989977" y="96644"/>
                </a:lnTo>
                <a:lnTo>
                  <a:pt x="989977" y="76026"/>
                </a:lnTo>
                <a:lnTo>
                  <a:pt x="989977" y="58571"/>
                </a:lnTo>
                <a:lnTo>
                  <a:pt x="989977" y="44016"/>
                </a:lnTo>
                <a:lnTo>
                  <a:pt x="989977" y="32097"/>
                </a:lnTo>
                <a:lnTo>
                  <a:pt x="989977" y="22551"/>
                </a:lnTo>
                <a:lnTo>
                  <a:pt x="989977" y="15115"/>
                </a:lnTo>
                <a:lnTo>
                  <a:pt x="989977" y="9524"/>
                </a:lnTo>
                <a:lnTo>
                  <a:pt x="989977" y="5516"/>
                </a:lnTo>
                <a:lnTo>
                  <a:pt x="989977" y="2828"/>
                </a:lnTo>
                <a:lnTo>
                  <a:pt x="989977" y="1195"/>
                </a:lnTo>
                <a:lnTo>
                  <a:pt x="989977" y="355"/>
                </a:lnTo>
                <a:lnTo>
                  <a:pt x="989977" y="45"/>
                </a:lnTo>
                <a:lnTo>
                  <a:pt x="702017" y="0"/>
                </a:lnTo>
                <a:lnTo>
                  <a:pt x="683958" y="0"/>
                </a:lnTo>
                <a:lnTo>
                  <a:pt x="0" y="0"/>
                </a:lnTo>
                <a:lnTo>
                  <a:pt x="0" y="22478"/>
                </a:lnTo>
                <a:lnTo>
                  <a:pt x="0" y="94475"/>
                </a:lnTo>
                <a:lnTo>
                  <a:pt x="0" y="130517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8013148" y="4098554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130543"/>
                </a:moveTo>
                <a:lnTo>
                  <a:pt x="0" y="859535"/>
                </a:lnTo>
                <a:lnTo>
                  <a:pt x="0" y="895502"/>
                </a:lnTo>
                <a:lnTo>
                  <a:pt x="0" y="967524"/>
                </a:lnTo>
                <a:lnTo>
                  <a:pt x="0" y="989990"/>
                </a:lnTo>
                <a:lnTo>
                  <a:pt x="684060" y="989990"/>
                </a:lnTo>
                <a:lnTo>
                  <a:pt x="702055" y="989990"/>
                </a:lnTo>
                <a:lnTo>
                  <a:pt x="990091" y="989990"/>
                </a:lnTo>
                <a:lnTo>
                  <a:pt x="990089" y="987837"/>
                </a:lnTo>
                <a:lnTo>
                  <a:pt x="990083" y="944955"/>
                </a:lnTo>
                <a:lnTo>
                  <a:pt x="990081" y="891566"/>
                </a:lnTo>
                <a:lnTo>
                  <a:pt x="990079" y="835797"/>
                </a:lnTo>
                <a:lnTo>
                  <a:pt x="990079" y="791877"/>
                </a:lnTo>
                <a:lnTo>
                  <a:pt x="990079" y="755980"/>
                </a:lnTo>
                <a:lnTo>
                  <a:pt x="990079" y="234022"/>
                </a:lnTo>
                <a:lnTo>
                  <a:pt x="990079" y="216039"/>
                </a:lnTo>
                <a:lnTo>
                  <a:pt x="990079" y="148447"/>
                </a:lnTo>
                <a:lnTo>
                  <a:pt x="990079" y="96666"/>
                </a:lnTo>
                <a:lnTo>
                  <a:pt x="990080" y="44032"/>
                </a:lnTo>
                <a:lnTo>
                  <a:pt x="990083" y="5522"/>
                </a:lnTo>
                <a:lnTo>
                  <a:pt x="990089" y="45"/>
                </a:lnTo>
                <a:lnTo>
                  <a:pt x="702055" y="0"/>
                </a:lnTo>
                <a:lnTo>
                  <a:pt x="684060" y="0"/>
                </a:lnTo>
                <a:lnTo>
                  <a:pt x="0" y="0"/>
                </a:lnTo>
                <a:lnTo>
                  <a:pt x="0" y="22478"/>
                </a:lnTo>
                <a:lnTo>
                  <a:pt x="0" y="94487"/>
                </a:lnTo>
                <a:lnTo>
                  <a:pt x="0" y="130543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6420187" y="4080570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459"/>
                </a:moveTo>
                <a:lnTo>
                  <a:pt x="0" y="130467"/>
                </a:lnTo>
                <a:lnTo>
                  <a:pt x="0" y="94487"/>
                </a:lnTo>
                <a:lnTo>
                  <a:pt x="0" y="22466"/>
                </a:lnTo>
                <a:lnTo>
                  <a:pt x="0" y="0"/>
                </a:lnTo>
                <a:lnTo>
                  <a:pt x="683958" y="0"/>
                </a:lnTo>
                <a:lnTo>
                  <a:pt x="701941" y="0"/>
                </a:lnTo>
                <a:lnTo>
                  <a:pt x="989990" y="0"/>
                </a:lnTo>
                <a:lnTo>
                  <a:pt x="989990" y="2152"/>
                </a:lnTo>
                <a:lnTo>
                  <a:pt x="989990" y="8259"/>
                </a:lnTo>
                <a:lnTo>
                  <a:pt x="989990" y="17793"/>
                </a:lnTo>
                <a:lnTo>
                  <a:pt x="989990" y="30228"/>
                </a:lnTo>
                <a:lnTo>
                  <a:pt x="989990" y="45035"/>
                </a:lnTo>
                <a:lnTo>
                  <a:pt x="989990" y="61688"/>
                </a:lnTo>
                <a:lnTo>
                  <a:pt x="989990" y="79659"/>
                </a:lnTo>
                <a:lnTo>
                  <a:pt x="989990" y="98423"/>
                </a:lnTo>
                <a:lnTo>
                  <a:pt x="989990" y="117451"/>
                </a:lnTo>
                <a:lnTo>
                  <a:pt x="989990" y="136216"/>
                </a:lnTo>
                <a:lnTo>
                  <a:pt x="989990" y="154192"/>
                </a:lnTo>
                <a:lnTo>
                  <a:pt x="989990" y="170852"/>
                </a:lnTo>
                <a:lnTo>
                  <a:pt x="989990" y="185667"/>
                </a:lnTo>
                <a:lnTo>
                  <a:pt x="989990" y="198112"/>
                </a:lnTo>
                <a:lnTo>
                  <a:pt x="989990" y="207659"/>
                </a:lnTo>
                <a:lnTo>
                  <a:pt x="989990" y="213781"/>
                </a:lnTo>
                <a:lnTo>
                  <a:pt x="989990" y="809854"/>
                </a:lnTo>
                <a:lnTo>
                  <a:pt x="989990" y="841542"/>
                </a:lnTo>
                <a:lnTo>
                  <a:pt x="989990" y="869278"/>
                </a:lnTo>
                <a:lnTo>
                  <a:pt x="989990" y="893323"/>
                </a:lnTo>
                <a:lnTo>
                  <a:pt x="989990" y="913943"/>
                </a:lnTo>
                <a:lnTo>
                  <a:pt x="989990" y="931400"/>
                </a:lnTo>
                <a:lnTo>
                  <a:pt x="989990" y="945957"/>
                </a:lnTo>
                <a:lnTo>
                  <a:pt x="989990" y="957878"/>
                </a:lnTo>
                <a:lnTo>
                  <a:pt x="989990" y="967427"/>
                </a:lnTo>
                <a:lnTo>
                  <a:pt x="989990" y="974865"/>
                </a:lnTo>
                <a:lnTo>
                  <a:pt x="989990" y="980458"/>
                </a:lnTo>
                <a:lnTo>
                  <a:pt x="989990" y="984468"/>
                </a:lnTo>
                <a:lnTo>
                  <a:pt x="989990" y="987158"/>
                </a:lnTo>
                <a:lnTo>
                  <a:pt x="989990" y="988792"/>
                </a:lnTo>
                <a:lnTo>
                  <a:pt x="989990" y="989633"/>
                </a:lnTo>
                <a:lnTo>
                  <a:pt x="989990" y="989945"/>
                </a:lnTo>
                <a:lnTo>
                  <a:pt x="701941" y="989990"/>
                </a:lnTo>
                <a:lnTo>
                  <a:pt x="683958" y="989990"/>
                </a:lnTo>
                <a:lnTo>
                  <a:pt x="0" y="989990"/>
                </a:lnTo>
                <a:lnTo>
                  <a:pt x="0" y="967511"/>
                </a:lnTo>
                <a:lnTo>
                  <a:pt x="0" y="895502"/>
                </a:lnTo>
                <a:lnTo>
                  <a:pt x="0" y="859459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4854188" y="4071566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497"/>
                </a:moveTo>
                <a:lnTo>
                  <a:pt x="0" y="130492"/>
                </a:lnTo>
                <a:lnTo>
                  <a:pt x="0" y="94500"/>
                </a:lnTo>
                <a:lnTo>
                  <a:pt x="0" y="22504"/>
                </a:lnTo>
                <a:lnTo>
                  <a:pt x="0" y="0"/>
                </a:lnTo>
                <a:lnTo>
                  <a:pt x="683971" y="0"/>
                </a:lnTo>
                <a:lnTo>
                  <a:pt x="701954" y="0"/>
                </a:lnTo>
                <a:lnTo>
                  <a:pt x="989990" y="0"/>
                </a:lnTo>
                <a:lnTo>
                  <a:pt x="989992" y="2152"/>
                </a:lnTo>
                <a:lnTo>
                  <a:pt x="989998" y="45035"/>
                </a:lnTo>
                <a:lnTo>
                  <a:pt x="990001" y="98423"/>
                </a:lnTo>
                <a:lnTo>
                  <a:pt x="990002" y="154192"/>
                </a:lnTo>
                <a:lnTo>
                  <a:pt x="990003" y="198112"/>
                </a:lnTo>
                <a:lnTo>
                  <a:pt x="990003" y="234022"/>
                </a:lnTo>
                <a:lnTo>
                  <a:pt x="990003" y="756005"/>
                </a:lnTo>
                <a:lnTo>
                  <a:pt x="990003" y="773988"/>
                </a:lnTo>
                <a:lnTo>
                  <a:pt x="990003" y="841580"/>
                </a:lnTo>
                <a:lnTo>
                  <a:pt x="990002" y="893358"/>
                </a:lnTo>
                <a:lnTo>
                  <a:pt x="990002" y="945986"/>
                </a:lnTo>
                <a:lnTo>
                  <a:pt x="989998" y="984486"/>
                </a:lnTo>
                <a:lnTo>
                  <a:pt x="701954" y="990003"/>
                </a:lnTo>
                <a:lnTo>
                  <a:pt x="683971" y="990003"/>
                </a:lnTo>
                <a:lnTo>
                  <a:pt x="0" y="990003"/>
                </a:lnTo>
                <a:lnTo>
                  <a:pt x="0" y="967536"/>
                </a:lnTo>
                <a:lnTo>
                  <a:pt x="0" y="895540"/>
                </a:lnTo>
                <a:lnTo>
                  <a:pt x="0" y="859497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9" name="bk object 29"/>
          <p:cNvSpPr/>
          <p:nvPr/>
        </p:nvSpPr>
        <p:spPr>
          <a:xfrm>
            <a:off x="3612141" y="3846560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459"/>
                </a:moveTo>
                <a:lnTo>
                  <a:pt x="0" y="130530"/>
                </a:lnTo>
                <a:lnTo>
                  <a:pt x="0" y="94500"/>
                </a:lnTo>
                <a:lnTo>
                  <a:pt x="0" y="22478"/>
                </a:lnTo>
                <a:lnTo>
                  <a:pt x="0" y="0"/>
                </a:lnTo>
                <a:lnTo>
                  <a:pt x="684034" y="0"/>
                </a:lnTo>
                <a:lnTo>
                  <a:pt x="702017" y="0"/>
                </a:lnTo>
                <a:lnTo>
                  <a:pt x="990066" y="0"/>
                </a:lnTo>
                <a:lnTo>
                  <a:pt x="990066" y="2151"/>
                </a:lnTo>
                <a:lnTo>
                  <a:pt x="990066" y="8256"/>
                </a:lnTo>
                <a:lnTo>
                  <a:pt x="990066" y="17787"/>
                </a:lnTo>
                <a:lnTo>
                  <a:pt x="990066" y="30217"/>
                </a:lnTo>
                <a:lnTo>
                  <a:pt x="990066" y="45021"/>
                </a:lnTo>
                <a:lnTo>
                  <a:pt x="990066" y="61670"/>
                </a:lnTo>
                <a:lnTo>
                  <a:pt x="990066" y="79639"/>
                </a:lnTo>
                <a:lnTo>
                  <a:pt x="990066" y="98401"/>
                </a:lnTo>
                <a:lnTo>
                  <a:pt x="990066" y="117429"/>
                </a:lnTo>
                <a:lnTo>
                  <a:pt x="990066" y="136197"/>
                </a:lnTo>
                <a:lnTo>
                  <a:pt x="990066" y="154177"/>
                </a:lnTo>
                <a:lnTo>
                  <a:pt x="990066" y="170844"/>
                </a:lnTo>
                <a:lnTo>
                  <a:pt x="990066" y="185670"/>
                </a:lnTo>
                <a:lnTo>
                  <a:pt x="990066" y="198130"/>
                </a:lnTo>
                <a:lnTo>
                  <a:pt x="990066" y="207695"/>
                </a:lnTo>
                <a:lnTo>
                  <a:pt x="990066" y="213841"/>
                </a:lnTo>
                <a:lnTo>
                  <a:pt x="990066" y="216039"/>
                </a:lnTo>
                <a:lnTo>
                  <a:pt x="990066" y="234010"/>
                </a:lnTo>
                <a:lnTo>
                  <a:pt x="990066" y="755980"/>
                </a:lnTo>
                <a:lnTo>
                  <a:pt x="990066" y="773963"/>
                </a:lnTo>
                <a:lnTo>
                  <a:pt x="990066" y="809865"/>
                </a:lnTo>
                <a:lnTo>
                  <a:pt x="990066" y="841552"/>
                </a:lnTo>
                <a:lnTo>
                  <a:pt x="990066" y="869286"/>
                </a:lnTo>
                <a:lnTo>
                  <a:pt x="990066" y="893331"/>
                </a:lnTo>
                <a:lnTo>
                  <a:pt x="990066" y="913950"/>
                </a:lnTo>
                <a:lnTo>
                  <a:pt x="990066" y="931406"/>
                </a:lnTo>
                <a:lnTo>
                  <a:pt x="990066" y="945963"/>
                </a:lnTo>
                <a:lnTo>
                  <a:pt x="990066" y="957885"/>
                </a:lnTo>
                <a:lnTo>
                  <a:pt x="990066" y="967433"/>
                </a:lnTo>
                <a:lnTo>
                  <a:pt x="990066" y="974872"/>
                </a:lnTo>
                <a:lnTo>
                  <a:pt x="990066" y="980464"/>
                </a:lnTo>
                <a:lnTo>
                  <a:pt x="990066" y="984474"/>
                </a:lnTo>
                <a:lnTo>
                  <a:pt x="990066" y="987163"/>
                </a:lnTo>
                <a:lnTo>
                  <a:pt x="990066" y="988796"/>
                </a:lnTo>
                <a:lnTo>
                  <a:pt x="990066" y="989636"/>
                </a:lnTo>
                <a:lnTo>
                  <a:pt x="990066" y="989947"/>
                </a:lnTo>
                <a:lnTo>
                  <a:pt x="702017" y="989990"/>
                </a:lnTo>
                <a:lnTo>
                  <a:pt x="684034" y="989990"/>
                </a:lnTo>
                <a:lnTo>
                  <a:pt x="0" y="989990"/>
                </a:lnTo>
                <a:lnTo>
                  <a:pt x="0" y="967524"/>
                </a:lnTo>
                <a:lnTo>
                  <a:pt x="0" y="895502"/>
                </a:lnTo>
                <a:lnTo>
                  <a:pt x="0" y="859459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0" name="bk object 30"/>
          <p:cNvSpPr/>
          <p:nvPr/>
        </p:nvSpPr>
        <p:spPr>
          <a:xfrm>
            <a:off x="2379149" y="4143613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447"/>
                </a:moveTo>
                <a:lnTo>
                  <a:pt x="0" y="130454"/>
                </a:lnTo>
                <a:lnTo>
                  <a:pt x="0" y="94462"/>
                </a:lnTo>
                <a:lnTo>
                  <a:pt x="0" y="22453"/>
                </a:lnTo>
                <a:lnTo>
                  <a:pt x="0" y="0"/>
                </a:lnTo>
                <a:lnTo>
                  <a:pt x="684047" y="0"/>
                </a:lnTo>
                <a:lnTo>
                  <a:pt x="702043" y="0"/>
                </a:lnTo>
                <a:lnTo>
                  <a:pt x="989977" y="0"/>
                </a:lnTo>
                <a:lnTo>
                  <a:pt x="989977" y="2152"/>
                </a:lnTo>
                <a:lnTo>
                  <a:pt x="989977" y="8259"/>
                </a:lnTo>
                <a:lnTo>
                  <a:pt x="989977" y="17793"/>
                </a:lnTo>
                <a:lnTo>
                  <a:pt x="989977" y="30228"/>
                </a:lnTo>
                <a:lnTo>
                  <a:pt x="989977" y="45035"/>
                </a:lnTo>
                <a:lnTo>
                  <a:pt x="989977" y="61688"/>
                </a:lnTo>
                <a:lnTo>
                  <a:pt x="989977" y="79659"/>
                </a:lnTo>
                <a:lnTo>
                  <a:pt x="989977" y="98423"/>
                </a:lnTo>
                <a:lnTo>
                  <a:pt x="989977" y="117451"/>
                </a:lnTo>
                <a:lnTo>
                  <a:pt x="989977" y="136216"/>
                </a:lnTo>
                <a:lnTo>
                  <a:pt x="989977" y="154192"/>
                </a:lnTo>
                <a:lnTo>
                  <a:pt x="989977" y="170852"/>
                </a:lnTo>
                <a:lnTo>
                  <a:pt x="989977" y="185667"/>
                </a:lnTo>
                <a:lnTo>
                  <a:pt x="989977" y="198112"/>
                </a:lnTo>
                <a:lnTo>
                  <a:pt x="989977" y="207659"/>
                </a:lnTo>
                <a:lnTo>
                  <a:pt x="989977" y="213781"/>
                </a:lnTo>
                <a:lnTo>
                  <a:pt x="989977" y="215950"/>
                </a:lnTo>
                <a:lnTo>
                  <a:pt x="989977" y="233921"/>
                </a:lnTo>
                <a:lnTo>
                  <a:pt x="989977" y="755967"/>
                </a:lnTo>
                <a:lnTo>
                  <a:pt x="989977" y="773950"/>
                </a:lnTo>
                <a:lnTo>
                  <a:pt x="989977" y="809854"/>
                </a:lnTo>
                <a:lnTo>
                  <a:pt x="989977" y="841542"/>
                </a:lnTo>
                <a:lnTo>
                  <a:pt x="989977" y="869277"/>
                </a:lnTo>
                <a:lnTo>
                  <a:pt x="989977" y="893322"/>
                </a:lnTo>
                <a:lnTo>
                  <a:pt x="989977" y="913940"/>
                </a:lnTo>
                <a:lnTo>
                  <a:pt x="989977" y="931396"/>
                </a:lnTo>
                <a:lnTo>
                  <a:pt x="989977" y="945952"/>
                </a:lnTo>
                <a:lnTo>
                  <a:pt x="989977" y="957872"/>
                </a:lnTo>
                <a:lnTo>
                  <a:pt x="989977" y="967420"/>
                </a:lnTo>
                <a:lnTo>
                  <a:pt x="989977" y="974857"/>
                </a:lnTo>
                <a:lnTo>
                  <a:pt x="989977" y="980449"/>
                </a:lnTo>
                <a:lnTo>
                  <a:pt x="989977" y="989932"/>
                </a:lnTo>
                <a:lnTo>
                  <a:pt x="702043" y="989977"/>
                </a:lnTo>
                <a:lnTo>
                  <a:pt x="684047" y="989977"/>
                </a:lnTo>
                <a:lnTo>
                  <a:pt x="0" y="989977"/>
                </a:lnTo>
                <a:lnTo>
                  <a:pt x="0" y="967435"/>
                </a:lnTo>
                <a:lnTo>
                  <a:pt x="0" y="895489"/>
                </a:lnTo>
                <a:lnTo>
                  <a:pt x="0" y="859447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1" name="bk object 31"/>
          <p:cNvSpPr/>
          <p:nvPr/>
        </p:nvSpPr>
        <p:spPr>
          <a:xfrm>
            <a:off x="1029177" y="3999570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447"/>
                </a:moveTo>
                <a:lnTo>
                  <a:pt x="0" y="130467"/>
                </a:lnTo>
                <a:lnTo>
                  <a:pt x="0" y="94500"/>
                </a:lnTo>
                <a:lnTo>
                  <a:pt x="0" y="22504"/>
                </a:lnTo>
                <a:lnTo>
                  <a:pt x="0" y="0"/>
                </a:lnTo>
                <a:lnTo>
                  <a:pt x="683971" y="0"/>
                </a:lnTo>
                <a:lnTo>
                  <a:pt x="701954" y="0"/>
                </a:lnTo>
                <a:lnTo>
                  <a:pt x="989990" y="0"/>
                </a:lnTo>
                <a:lnTo>
                  <a:pt x="989990" y="2152"/>
                </a:lnTo>
                <a:lnTo>
                  <a:pt x="989990" y="8260"/>
                </a:lnTo>
                <a:lnTo>
                  <a:pt x="989990" y="17794"/>
                </a:lnTo>
                <a:lnTo>
                  <a:pt x="989990" y="30229"/>
                </a:lnTo>
                <a:lnTo>
                  <a:pt x="989990" y="45037"/>
                </a:lnTo>
                <a:lnTo>
                  <a:pt x="989990" y="61690"/>
                </a:lnTo>
                <a:lnTo>
                  <a:pt x="989990" y="79662"/>
                </a:lnTo>
                <a:lnTo>
                  <a:pt x="989990" y="207654"/>
                </a:lnTo>
                <a:lnTo>
                  <a:pt x="989990" y="213772"/>
                </a:lnTo>
                <a:lnTo>
                  <a:pt x="989990" y="215938"/>
                </a:lnTo>
                <a:lnTo>
                  <a:pt x="989990" y="234022"/>
                </a:lnTo>
                <a:lnTo>
                  <a:pt x="989990" y="755980"/>
                </a:lnTo>
                <a:lnTo>
                  <a:pt x="989990" y="773976"/>
                </a:lnTo>
                <a:lnTo>
                  <a:pt x="989990" y="809878"/>
                </a:lnTo>
                <a:lnTo>
                  <a:pt x="989990" y="841564"/>
                </a:lnTo>
                <a:lnTo>
                  <a:pt x="989990" y="869297"/>
                </a:lnTo>
                <a:lnTo>
                  <a:pt x="989990" y="893342"/>
                </a:lnTo>
                <a:lnTo>
                  <a:pt x="989990" y="913960"/>
                </a:lnTo>
                <a:lnTo>
                  <a:pt x="989990" y="931415"/>
                </a:lnTo>
                <a:lnTo>
                  <a:pt x="989990" y="945971"/>
                </a:lnTo>
                <a:lnTo>
                  <a:pt x="989990" y="957891"/>
                </a:lnTo>
                <a:lnTo>
                  <a:pt x="989990" y="967439"/>
                </a:lnTo>
                <a:lnTo>
                  <a:pt x="989990" y="974876"/>
                </a:lnTo>
                <a:lnTo>
                  <a:pt x="989990" y="980468"/>
                </a:lnTo>
                <a:lnTo>
                  <a:pt x="989990" y="984476"/>
                </a:lnTo>
                <a:lnTo>
                  <a:pt x="989990" y="987165"/>
                </a:lnTo>
                <a:lnTo>
                  <a:pt x="989990" y="988798"/>
                </a:lnTo>
                <a:lnTo>
                  <a:pt x="989990" y="989637"/>
                </a:lnTo>
                <a:lnTo>
                  <a:pt x="989990" y="989947"/>
                </a:lnTo>
                <a:lnTo>
                  <a:pt x="701954" y="989990"/>
                </a:lnTo>
                <a:lnTo>
                  <a:pt x="683971" y="989990"/>
                </a:lnTo>
                <a:lnTo>
                  <a:pt x="0" y="989990"/>
                </a:lnTo>
                <a:lnTo>
                  <a:pt x="0" y="967536"/>
                </a:lnTo>
                <a:lnTo>
                  <a:pt x="0" y="895527"/>
                </a:lnTo>
                <a:lnTo>
                  <a:pt x="0" y="859447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2" name="bk object 32"/>
          <p:cNvSpPr/>
          <p:nvPr/>
        </p:nvSpPr>
        <p:spPr>
          <a:xfrm>
            <a:off x="10488214" y="6951571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447"/>
                </a:moveTo>
                <a:lnTo>
                  <a:pt x="0" y="130517"/>
                </a:lnTo>
                <a:lnTo>
                  <a:pt x="0" y="94487"/>
                </a:lnTo>
                <a:lnTo>
                  <a:pt x="0" y="22466"/>
                </a:lnTo>
                <a:lnTo>
                  <a:pt x="0" y="0"/>
                </a:lnTo>
                <a:lnTo>
                  <a:pt x="683958" y="0"/>
                </a:lnTo>
                <a:lnTo>
                  <a:pt x="701941" y="0"/>
                </a:lnTo>
                <a:lnTo>
                  <a:pt x="989977" y="0"/>
                </a:lnTo>
                <a:lnTo>
                  <a:pt x="989977" y="2149"/>
                </a:lnTo>
                <a:lnTo>
                  <a:pt x="989977" y="8251"/>
                </a:lnTo>
                <a:lnTo>
                  <a:pt x="989977" y="17780"/>
                </a:lnTo>
                <a:lnTo>
                  <a:pt x="989977" y="30207"/>
                </a:lnTo>
                <a:lnTo>
                  <a:pt x="989977" y="45008"/>
                </a:lnTo>
                <a:lnTo>
                  <a:pt x="989977" y="61655"/>
                </a:lnTo>
                <a:lnTo>
                  <a:pt x="989977" y="79621"/>
                </a:lnTo>
                <a:lnTo>
                  <a:pt x="989977" y="98381"/>
                </a:lnTo>
                <a:lnTo>
                  <a:pt x="989977" y="117408"/>
                </a:lnTo>
                <a:lnTo>
                  <a:pt x="989977" y="136174"/>
                </a:lnTo>
                <a:lnTo>
                  <a:pt x="989977" y="154154"/>
                </a:lnTo>
                <a:lnTo>
                  <a:pt x="989977" y="170820"/>
                </a:lnTo>
                <a:lnTo>
                  <a:pt x="989977" y="185647"/>
                </a:lnTo>
                <a:lnTo>
                  <a:pt x="989977" y="809854"/>
                </a:lnTo>
                <a:lnTo>
                  <a:pt x="989977" y="841542"/>
                </a:lnTo>
                <a:lnTo>
                  <a:pt x="989977" y="869278"/>
                </a:lnTo>
                <a:lnTo>
                  <a:pt x="989977" y="893323"/>
                </a:lnTo>
                <a:lnTo>
                  <a:pt x="989977" y="913943"/>
                </a:lnTo>
                <a:lnTo>
                  <a:pt x="989977" y="931400"/>
                </a:lnTo>
                <a:lnTo>
                  <a:pt x="989977" y="945957"/>
                </a:lnTo>
                <a:lnTo>
                  <a:pt x="989977" y="957878"/>
                </a:lnTo>
                <a:lnTo>
                  <a:pt x="989977" y="967427"/>
                </a:lnTo>
                <a:lnTo>
                  <a:pt x="989977" y="974865"/>
                </a:lnTo>
                <a:lnTo>
                  <a:pt x="989977" y="980458"/>
                </a:lnTo>
                <a:lnTo>
                  <a:pt x="989977" y="984468"/>
                </a:lnTo>
                <a:lnTo>
                  <a:pt x="989977" y="987158"/>
                </a:lnTo>
                <a:lnTo>
                  <a:pt x="989977" y="988792"/>
                </a:lnTo>
                <a:lnTo>
                  <a:pt x="989977" y="989633"/>
                </a:lnTo>
                <a:lnTo>
                  <a:pt x="989977" y="989945"/>
                </a:lnTo>
                <a:lnTo>
                  <a:pt x="701941" y="989990"/>
                </a:lnTo>
                <a:lnTo>
                  <a:pt x="683958" y="989990"/>
                </a:lnTo>
                <a:lnTo>
                  <a:pt x="0" y="989990"/>
                </a:lnTo>
                <a:lnTo>
                  <a:pt x="0" y="967498"/>
                </a:lnTo>
                <a:lnTo>
                  <a:pt x="0" y="895489"/>
                </a:lnTo>
                <a:lnTo>
                  <a:pt x="0" y="859447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3" name="bk object 33"/>
          <p:cNvSpPr/>
          <p:nvPr/>
        </p:nvSpPr>
        <p:spPr>
          <a:xfrm>
            <a:off x="9102211" y="6492542"/>
            <a:ext cx="990600" cy="989965"/>
          </a:xfrm>
          <a:custGeom>
            <a:avLst/>
            <a:gdLst/>
            <a:ahLst/>
            <a:cxnLst/>
            <a:rect l="l" t="t" r="r" b="b"/>
            <a:pathLst>
              <a:path w="990600" h="989965">
                <a:moveTo>
                  <a:pt x="0" y="859536"/>
                </a:moveTo>
                <a:lnTo>
                  <a:pt x="0" y="130517"/>
                </a:lnTo>
                <a:lnTo>
                  <a:pt x="0" y="94551"/>
                </a:lnTo>
                <a:lnTo>
                  <a:pt x="0" y="22542"/>
                </a:lnTo>
                <a:lnTo>
                  <a:pt x="0" y="0"/>
                </a:lnTo>
                <a:lnTo>
                  <a:pt x="683971" y="0"/>
                </a:lnTo>
                <a:lnTo>
                  <a:pt x="701954" y="0"/>
                </a:lnTo>
                <a:lnTo>
                  <a:pt x="990003" y="0"/>
                </a:lnTo>
                <a:lnTo>
                  <a:pt x="990000" y="2152"/>
                </a:lnTo>
                <a:lnTo>
                  <a:pt x="989994" y="45025"/>
                </a:lnTo>
                <a:lnTo>
                  <a:pt x="989992" y="98407"/>
                </a:lnTo>
                <a:lnTo>
                  <a:pt x="989990" y="154182"/>
                </a:lnTo>
                <a:lnTo>
                  <a:pt x="989990" y="198125"/>
                </a:lnTo>
                <a:lnTo>
                  <a:pt x="989990" y="233997"/>
                </a:lnTo>
                <a:lnTo>
                  <a:pt x="989990" y="756030"/>
                </a:lnTo>
                <a:lnTo>
                  <a:pt x="989990" y="774014"/>
                </a:lnTo>
                <a:lnTo>
                  <a:pt x="989990" y="841602"/>
                </a:lnTo>
                <a:lnTo>
                  <a:pt x="989990" y="893374"/>
                </a:lnTo>
                <a:lnTo>
                  <a:pt x="989991" y="945988"/>
                </a:lnTo>
                <a:lnTo>
                  <a:pt x="989994" y="984461"/>
                </a:lnTo>
                <a:lnTo>
                  <a:pt x="990000" y="989920"/>
                </a:lnTo>
                <a:lnTo>
                  <a:pt x="701954" y="989964"/>
                </a:lnTo>
                <a:lnTo>
                  <a:pt x="683971" y="989964"/>
                </a:lnTo>
                <a:lnTo>
                  <a:pt x="0" y="989964"/>
                </a:lnTo>
                <a:lnTo>
                  <a:pt x="0" y="967498"/>
                </a:lnTo>
                <a:lnTo>
                  <a:pt x="0" y="895502"/>
                </a:lnTo>
                <a:lnTo>
                  <a:pt x="0" y="859536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4" name="bk object 34"/>
          <p:cNvSpPr/>
          <p:nvPr/>
        </p:nvSpPr>
        <p:spPr>
          <a:xfrm>
            <a:off x="7671175" y="6708556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130530"/>
                </a:moveTo>
                <a:lnTo>
                  <a:pt x="0" y="859523"/>
                </a:lnTo>
                <a:lnTo>
                  <a:pt x="0" y="895502"/>
                </a:lnTo>
                <a:lnTo>
                  <a:pt x="0" y="967511"/>
                </a:lnTo>
                <a:lnTo>
                  <a:pt x="0" y="990015"/>
                </a:lnTo>
                <a:lnTo>
                  <a:pt x="684034" y="990015"/>
                </a:lnTo>
                <a:lnTo>
                  <a:pt x="702017" y="990015"/>
                </a:lnTo>
                <a:lnTo>
                  <a:pt x="989990" y="990015"/>
                </a:lnTo>
                <a:lnTo>
                  <a:pt x="989990" y="987864"/>
                </a:lnTo>
                <a:lnTo>
                  <a:pt x="989990" y="981759"/>
                </a:lnTo>
                <a:lnTo>
                  <a:pt x="989990" y="972230"/>
                </a:lnTo>
                <a:lnTo>
                  <a:pt x="989990" y="959800"/>
                </a:lnTo>
                <a:lnTo>
                  <a:pt x="989990" y="944998"/>
                </a:lnTo>
                <a:lnTo>
                  <a:pt x="989990" y="928350"/>
                </a:lnTo>
                <a:lnTo>
                  <a:pt x="989990" y="910382"/>
                </a:lnTo>
                <a:lnTo>
                  <a:pt x="989990" y="891620"/>
                </a:lnTo>
                <a:lnTo>
                  <a:pt x="989990" y="872592"/>
                </a:lnTo>
                <a:lnTo>
                  <a:pt x="989990" y="853824"/>
                </a:lnTo>
                <a:lnTo>
                  <a:pt x="989990" y="835842"/>
                </a:lnTo>
                <a:lnTo>
                  <a:pt x="989990" y="819173"/>
                </a:lnTo>
                <a:lnTo>
                  <a:pt x="989990" y="804344"/>
                </a:lnTo>
                <a:lnTo>
                  <a:pt x="989990" y="216026"/>
                </a:lnTo>
                <a:lnTo>
                  <a:pt x="989990" y="180122"/>
                </a:lnTo>
                <a:lnTo>
                  <a:pt x="989990" y="148435"/>
                </a:lnTo>
                <a:lnTo>
                  <a:pt x="989990" y="120700"/>
                </a:lnTo>
                <a:lnTo>
                  <a:pt x="989990" y="96655"/>
                </a:lnTo>
                <a:lnTo>
                  <a:pt x="989990" y="76036"/>
                </a:lnTo>
                <a:lnTo>
                  <a:pt x="989990" y="58581"/>
                </a:lnTo>
                <a:lnTo>
                  <a:pt x="989990" y="44024"/>
                </a:lnTo>
                <a:lnTo>
                  <a:pt x="989990" y="32104"/>
                </a:lnTo>
                <a:lnTo>
                  <a:pt x="989990" y="22557"/>
                </a:lnTo>
                <a:lnTo>
                  <a:pt x="989990" y="15119"/>
                </a:lnTo>
                <a:lnTo>
                  <a:pt x="989990" y="9528"/>
                </a:lnTo>
                <a:lnTo>
                  <a:pt x="989990" y="5519"/>
                </a:lnTo>
                <a:lnTo>
                  <a:pt x="989990" y="2830"/>
                </a:lnTo>
                <a:lnTo>
                  <a:pt x="989990" y="1197"/>
                </a:lnTo>
                <a:lnTo>
                  <a:pt x="989990" y="356"/>
                </a:lnTo>
                <a:lnTo>
                  <a:pt x="989990" y="45"/>
                </a:lnTo>
                <a:lnTo>
                  <a:pt x="702017" y="0"/>
                </a:lnTo>
                <a:lnTo>
                  <a:pt x="684034" y="0"/>
                </a:lnTo>
                <a:lnTo>
                  <a:pt x="0" y="0"/>
                </a:lnTo>
                <a:lnTo>
                  <a:pt x="0" y="22478"/>
                </a:lnTo>
                <a:lnTo>
                  <a:pt x="0" y="94487"/>
                </a:lnTo>
                <a:lnTo>
                  <a:pt x="0" y="13053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5" name="bk object 35"/>
          <p:cNvSpPr/>
          <p:nvPr/>
        </p:nvSpPr>
        <p:spPr>
          <a:xfrm>
            <a:off x="6312225" y="6897558"/>
            <a:ext cx="990600" cy="989965"/>
          </a:xfrm>
          <a:custGeom>
            <a:avLst/>
            <a:gdLst/>
            <a:ahLst/>
            <a:cxnLst/>
            <a:rect l="l" t="t" r="r" b="b"/>
            <a:pathLst>
              <a:path w="990600" h="989965">
                <a:moveTo>
                  <a:pt x="0" y="130505"/>
                </a:moveTo>
                <a:lnTo>
                  <a:pt x="0" y="859523"/>
                </a:lnTo>
                <a:lnTo>
                  <a:pt x="0" y="895476"/>
                </a:lnTo>
                <a:lnTo>
                  <a:pt x="0" y="967485"/>
                </a:lnTo>
                <a:lnTo>
                  <a:pt x="0" y="989977"/>
                </a:lnTo>
                <a:lnTo>
                  <a:pt x="683945" y="989977"/>
                </a:lnTo>
                <a:lnTo>
                  <a:pt x="701941" y="989977"/>
                </a:lnTo>
                <a:lnTo>
                  <a:pt x="989977" y="989977"/>
                </a:lnTo>
                <a:lnTo>
                  <a:pt x="989977" y="987824"/>
                </a:lnTo>
                <a:lnTo>
                  <a:pt x="989977" y="981717"/>
                </a:lnTo>
                <a:lnTo>
                  <a:pt x="989977" y="972183"/>
                </a:lnTo>
                <a:lnTo>
                  <a:pt x="989977" y="959749"/>
                </a:lnTo>
                <a:lnTo>
                  <a:pt x="989977" y="944942"/>
                </a:lnTo>
                <a:lnTo>
                  <a:pt x="989977" y="928289"/>
                </a:lnTo>
                <a:lnTo>
                  <a:pt x="989977" y="910317"/>
                </a:lnTo>
                <a:lnTo>
                  <a:pt x="989977" y="891554"/>
                </a:lnTo>
                <a:lnTo>
                  <a:pt x="989977" y="872526"/>
                </a:lnTo>
                <a:lnTo>
                  <a:pt x="989977" y="853760"/>
                </a:lnTo>
                <a:lnTo>
                  <a:pt x="989977" y="835784"/>
                </a:lnTo>
                <a:lnTo>
                  <a:pt x="989977" y="819125"/>
                </a:lnTo>
                <a:lnTo>
                  <a:pt x="989977" y="804309"/>
                </a:lnTo>
                <a:lnTo>
                  <a:pt x="989977" y="791865"/>
                </a:lnTo>
                <a:lnTo>
                  <a:pt x="989977" y="782318"/>
                </a:lnTo>
                <a:lnTo>
                  <a:pt x="989977" y="776196"/>
                </a:lnTo>
                <a:lnTo>
                  <a:pt x="989977" y="774026"/>
                </a:lnTo>
                <a:lnTo>
                  <a:pt x="989977" y="756030"/>
                </a:lnTo>
                <a:lnTo>
                  <a:pt x="989977" y="234010"/>
                </a:lnTo>
                <a:lnTo>
                  <a:pt x="989977" y="216014"/>
                </a:lnTo>
                <a:lnTo>
                  <a:pt x="989977" y="180112"/>
                </a:lnTo>
                <a:lnTo>
                  <a:pt x="989977" y="148426"/>
                </a:lnTo>
                <a:lnTo>
                  <a:pt x="989977" y="120692"/>
                </a:lnTo>
                <a:lnTo>
                  <a:pt x="989977" y="96648"/>
                </a:lnTo>
                <a:lnTo>
                  <a:pt x="989977" y="76030"/>
                </a:lnTo>
                <a:lnTo>
                  <a:pt x="989977" y="58574"/>
                </a:lnTo>
                <a:lnTo>
                  <a:pt x="989977" y="44018"/>
                </a:lnTo>
                <a:lnTo>
                  <a:pt x="989977" y="32098"/>
                </a:lnTo>
                <a:lnTo>
                  <a:pt x="989977" y="22551"/>
                </a:lnTo>
                <a:lnTo>
                  <a:pt x="989977" y="15113"/>
                </a:lnTo>
                <a:lnTo>
                  <a:pt x="989977" y="9522"/>
                </a:lnTo>
                <a:lnTo>
                  <a:pt x="989977" y="5513"/>
                </a:lnTo>
                <a:lnTo>
                  <a:pt x="989977" y="2824"/>
                </a:lnTo>
                <a:lnTo>
                  <a:pt x="989977" y="1192"/>
                </a:lnTo>
                <a:lnTo>
                  <a:pt x="989977" y="352"/>
                </a:lnTo>
                <a:lnTo>
                  <a:pt x="989977" y="43"/>
                </a:lnTo>
                <a:lnTo>
                  <a:pt x="701941" y="0"/>
                </a:lnTo>
                <a:lnTo>
                  <a:pt x="683945" y="0"/>
                </a:lnTo>
                <a:lnTo>
                  <a:pt x="0" y="0"/>
                </a:lnTo>
                <a:lnTo>
                  <a:pt x="0" y="22542"/>
                </a:lnTo>
                <a:lnTo>
                  <a:pt x="0" y="94462"/>
                </a:lnTo>
                <a:lnTo>
                  <a:pt x="0" y="130505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6" name="bk object 36"/>
          <p:cNvSpPr/>
          <p:nvPr/>
        </p:nvSpPr>
        <p:spPr>
          <a:xfrm>
            <a:off x="4998143" y="6888540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130530"/>
                </a:moveTo>
                <a:lnTo>
                  <a:pt x="0" y="859536"/>
                </a:lnTo>
                <a:lnTo>
                  <a:pt x="0" y="895489"/>
                </a:lnTo>
                <a:lnTo>
                  <a:pt x="0" y="967498"/>
                </a:lnTo>
                <a:lnTo>
                  <a:pt x="0" y="990003"/>
                </a:lnTo>
                <a:lnTo>
                  <a:pt x="684047" y="990003"/>
                </a:lnTo>
                <a:lnTo>
                  <a:pt x="702030" y="990003"/>
                </a:lnTo>
                <a:lnTo>
                  <a:pt x="990066" y="990003"/>
                </a:lnTo>
                <a:lnTo>
                  <a:pt x="990064" y="987850"/>
                </a:lnTo>
                <a:lnTo>
                  <a:pt x="990058" y="944967"/>
                </a:lnTo>
                <a:lnTo>
                  <a:pt x="990055" y="891579"/>
                </a:lnTo>
                <a:lnTo>
                  <a:pt x="990054" y="835810"/>
                </a:lnTo>
                <a:lnTo>
                  <a:pt x="990053" y="791890"/>
                </a:lnTo>
                <a:lnTo>
                  <a:pt x="990053" y="774052"/>
                </a:lnTo>
                <a:lnTo>
                  <a:pt x="990053" y="755967"/>
                </a:lnTo>
                <a:lnTo>
                  <a:pt x="990053" y="234010"/>
                </a:lnTo>
                <a:lnTo>
                  <a:pt x="990053" y="216026"/>
                </a:lnTo>
                <a:lnTo>
                  <a:pt x="990053" y="180124"/>
                </a:lnTo>
                <a:lnTo>
                  <a:pt x="990053" y="120704"/>
                </a:lnTo>
                <a:lnTo>
                  <a:pt x="990054" y="76040"/>
                </a:lnTo>
                <a:lnTo>
                  <a:pt x="990055" y="32105"/>
                </a:lnTo>
                <a:lnTo>
                  <a:pt x="990064" y="43"/>
                </a:lnTo>
                <a:lnTo>
                  <a:pt x="702030" y="0"/>
                </a:lnTo>
                <a:lnTo>
                  <a:pt x="684047" y="0"/>
                </a:lnTo>
                <a:lnTo>
                  <a:pt x="0" y="0"/>
                </a:lnTo>
                <a:lnTo>
                  <a:pt x="0" y="22466"/>
                </a:lnTo>
                <a:lnTo>
                  <a:pt x="0" y="94487"/>
                </a:lnTo>
                <a:lnTo>
                  <a:pt x="0" y="13053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7" name="bk object 37"/>
          <p:cNvSpPr/>
          <p:nvPr/>
        </p:nvSpPr>
        <p:spPr>
          <a:xfrm>
            <a:off x="3684150" y="6501508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561"/>
                </a:moveTo>
                <a:lnTo>
                  <a:pt x="0" y="130568"/>
                </a:lnTo>
                <a:lnTo>
                  <a:pt x="0" y="94589"/>
                </a:lnTo>
                <a:lnTo>
                  <a:pt x="0" y="22567"/>
                </a:lnTo>
                <a:lnTo>
                  <a:pt x="0" y="0"/>
                </a:lnTo>
                <a:lnTo>
                  <a:pt x="684034" y="0"/>
                </a:lnTo>
                <a:lnTo>
                  <a:pt x="702017" y="0"/>
                </a:lnTo>
                <a:lnTo>
                  <a:pt x="989990" y="0"/>
                </a:lnTo>
                <a:lnTo>
                  <a:pt x="989990" y="2151"/>
                </a:lnTo>
                <a:lnTo>
                  <a:pt x="989990" y="8256"/>
                </a:lnTo>
                <a:lnTo>
                  <a:pt x="989990" y="17786"/>
                </a:lnTo>
                <a:lnTo>
                  <a:pt x="989990" y="30216"/>
                </a:lnTo>
                <a:lnTo>
                  <a:pt x="989990" y="45019"/>
                </a:lnTo>
                <a:lnTo>
                  <a:pt x="989990" y="61668"/>
                </a:lnTo>
                <a:lnTo>
                  <a:pt x="989990" y="79636"/>
                </a:lnTo>
                <a:lnTo>
                  <a:pt x="989990" y="98398"/>
                </a:lnTo>
                <a:lnTo>
                  <a:pt x="989990" y="117426"/>
                </a:lnTo>
                <a:lnTo>
                  <a:pt x="989990" y="136194"/>
                </a:lnTo>
                <a:lnTo>
                  <a:pt x="989990" y="154175"/>
                </a:lnTo>
                <a:lnTo>
                  <a:pt x="989990" y="170843"/>
                </a:lnTo>
                <a:lnTo>
                  <a:pt x="989990" y="185671"/>
                </a:lnTo>
                <a:lnTo>
                  <a:pt x="989990" y="198132"/>
                </a:lnTo>
                <a:lnTo>
                  <a:pt x="989990" y="207701"/>
                </a:lnTo>
                <a:lnTo>
                  <a:pt x="989990" y="213849"/>
                </a:lnTo>
                <a:lnTo>
                  <a:pt x="989990" y="216052"/>
                </a:lnTo>
                <a:lnTo>
                  <a:pt x="989990" y="234035"/>
                </a:lnTo>
                <a:lnTo>
                  <a:pt x="989990" y="756069"/>
                </a:lnTo>
                <a:lnTo>
                  <a:pt x="989990" y="774052"/>
                </a:lnTo>
                <a:lnTo>
                  <a:pt x="989990" y="809956"/>
                </a:lnTo>
                <a:lnTo>
                  <a:pt x="989990" y="841644"/>
                </a:lnTo>
                <a:lnTo>
                  <a:pt x="989990" y="869379"/>
                </a:lnTo>
                <a:lnTo>
                  <a:pt x="989990" y="893425"/>
                </a:lnTo>
                <a:lnTo>
                  <a:pt x="989990" y="914045"/>
                </a:lnTo>
                <a:lnTo>
                  <a:pt x="989990" y="931501"/>
                </a:lnTo>
                <a:lnTo>
                  <a:pt x="989990" y="946059"/>
                </a:lnTo>
                <a:lnTo>
                  <a:pt x="989990" y="957980"/>
                </a:lnTo>
                <a:lnTo>
                  <a:pt x="989990" y="967528"/>
                </a:lnTo>
                <a:lnTo>
                  <a:pt x="989990" y="974967"/>
                </a:lnTo>
                <a:lnTo>
                  <a:pt x="989990" y="980559"/>
                </a:lnTo>
                <a:lnTo>
                  <a:pt x="989990" y="984569"/>
                </a:lnTo>
                <a:lnTo>
                  <a:pt x="989990" y="987259"/>
                </a:lnTo>
                <a:lnTo>
                  <a:pt x="989990" y="988893"/>
                </a:lnTo>
                <a:lnTo>
                  <a:pt x="989990" y="989735"/>
                </a:lnTo>
                <a:lnTo>
                  <a:pt x="989990" y="990046"/>
                </a:lnTo>
                <a:lnTo>
                  <a:pt x="702017" y="990091"/>
                </a:lnTo>
                <a:lnTo>
                  <a:pt x="684034" y="990091"/>
                </a:lnTo>
                <a:lnTo>
                  <a:pt x="0" y="990091"/>
                </a:lnTo>
                <a:lnTo>
                  <a:pt x="0" y="967549"/>
                </a:lnTo>
                <a:lnTo>
                  <a:pt x="0" y="895540"/>
                </a:lnTo>
                <a:lnTo>
                  <a:pt x="0" y="859561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8" name="bk object 38"/>
          <p:cNvSpPr/>
          <p:nvPr/>
        </p:nvSpPr>
        <p:spPr>
          <a:xfrm>
            <a:off x="2406200" y="6870570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130543"/>
                </a:moveTo>
                <a:lnTo>
                  <a:pt x="0" y="859523"/>
                </a:lnTo>
                <a:lnTo>
                  <a:pt x="0" y="895476"/>
                </a:lnTo>
                <a:lnTo>
                  <a:pt x="0" y="967485"/>
                </a:lnTo>
                <a:lnTo>
                  <a:pt x="0" y="989990"/>
                </a:lnTo>
                <a:lnTo>
                  <a:pt x="683983" y="989990"/>
                </a:lnTo>
                <a:lnTo>
                  <a:pt x="701954" y="989990"/>
                </a:lnTo>
                <a:lnTo>
                  <a:pt x="989990" y="989990"/>
                </a:lnTo>
                <a:lnTo>
                  <a:pt x="989990" y="987838"/>
                </a:lnTo>
                <a:lnTo>
                  <a:pt x="989990" y="981734"/>
                </a:lnTo>
                <a:lnTo>
                  <a:pt x="989990" y="972203"/>
                </a:lnTo>
                <a:lnTo>
                  <a:pt x="989990" y="959773"/>
                </a:lnTo>
                <a:lnTo>
                  <a:pt x="989990" y="944971"/>
                </a:lnTo>
                <a:lnTo>
                  <a:pt x="989990" y="928322"/>
                </a:lnTo>
                <a:lnTo>
                  <a:pt x="989990" y="910353"/>
                </a:lnTo>
                <a:lnTo>
                  <a:pt x="989990" y="891592"/>
                </a:lnTo>
                <a:lnTo>
                  <a:pt x="989990" y="872564"/>
                </a:lnTo>
                <a:lnTo>
                  <a:pt x="989990" y="853796"/>
                </a:lnTo>
                <a:lnTo>
                  <a:pt x="989990" y="835814"/>
                </a:lnTo>
                <a:lnTo>
                  <a:pt x="989990" y="819147"/>
                </a:lnTo>
                <a:lnTo>
                  <a:pt x="989990" y="804319"/>
                </a:lnTo>
                <a:lnTo>
                  <a:pt x="989990" y="791857"/>
                </a:lnTo>
                <a:lnTo>
                  <a:pt x="989990" y="782289"/>
                </a:lnTo>
                <a:lnTo>
                  <a:pt x="989990" y="776140"/>
                </a:lnTo>
                <a:lnTo>
                  <a:pt x="989990" y="773938"/>
                </a:lnTo>
                <a:lnTo>
                  <a:pt x="989990" y="755980"/>
                </a:lnTo>
                <a:lnTo>
                  <a:pt x="989990" y="233997"/>
                </a:lnTo>
                <a:lnTo>
                  <a:pt x="989990" y="216014"/>
                </a:lnTo>
                <a:lnTo>
                  <a:pt x="989990" y="180112"/>
                </a:lnTo>
                <a:lnTo>
                  <a:pt x="989990" y="148426"/>
                </a:lnTo>
                <a:lnTo>
                  <a:pt x="989990" y="120692"/>
                </a:lnTo>
                <a:lnTo>
                  <a:pt x="989990" y="96648"/>
                </a:lnTo>
                <a:lnTo>
                  <a:pt x="989990" y="76030"/>
                </a:lnTo>
                <a:lnTo>
                  <a:pt x="989990" y="58574"/>
                </a:lnTo>
                <a:lnTo>
                  <a:pt x="989990" y="44018"/>
                </a:lnTo>
                <a:lnTo>
                  <a:pt x="989990" y="32098"/>
                </a:lnTo>
                <a:lnTo>
                  <a:pt x="989990" y="22551"/>
                </a:lnTo>
                <a:lnTo>
                  <a:pt x="989990" y="15113"/>
                </a:lnTo>
                <a:lnTo>
                  <a:pt x="989990" y="9522"/>
                </a:lnTo>
                <a:lnTo>
                  <a:pt x="989990" y="43"/>
                </a:lnTo>
                <a:lnTo>
                  <a:pt x="701954" y="0"/>
                </a:lnTo>
                <a:lnTo>
                  <a:pt x="683983" y="0"/>
                </a:lnTo>
                <a:lnTo>
                  <a:pt x="0" y="0"/>
                </a:lnTo>
                <a:lnTo>
                  <a:pt x="0" y="22453"/>
                </a:lnTo>
                <a:lnTo>
                  <a:pt x="0" y="94462"/>
                </a:lnTo>
                <a:lnTo>
                  <a:pt x="0" y="130543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9" name="bk object 39"/>
          <p:cNvSpPr/>
          <p:nvPr/>
        </p:nvSpPr>
        <p:spPr>
          <a:xfrm>
            <a:off x="1038181" y="6681606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0" y="859447"/>
                </a:moveTo>
                <a:lnTo>
                  <a:pt x="0" y="130454"/>
                </a:lnTo>
                <a:lnTo>
                  <a:pt x="0" y="94462"/>
                </a:lnTo>
                <a:lnTo>
                  <a:pt x="0" y="22453"/>
                </a:lnTo>
                <a:lnTo>
                  <a:pt x="0" y="0"/>
                </a:lnTo>
                <a:lnTo>
                  <a:pt x="683958" y="0"/>
                </a:lnTo>
                <a:lnTo>
                  <a:pt x="702043" y="0"/>
                </a:lnTo>
                <a:lnTo>
                  <a:pt x="989977" y="0"/>
                </a:lnTo>
                <a:lnTo>
                  <a:pt x="989977" y="2152"/>
                </a:lnTo>
                <a:lnTo>
                  <a:pt x="989977" y="8259"/>
                </a:lnTo>
                <a:lnTo>
                  <a:pt x="989977" y="17793"/>
                </a:lnTo>
                <a:lnTo>
                  <a:pt x="989977" y="30228"/>
                </a:lnTo>
                <a:lnTo>
                  <a:pt x="989977" y="45035"/>
                </a:lnTo>
                <a:lnTo>
                  <a:pt x="989977" y="61688"/>
                </a:lnTo>
                <a:lnTo>
                  <a:pt x="989977" y="79659"/>
                </a:lnTo>
                <a:lnTo>
                  <a:pt x="989977" y="98423"/>
                </a:lnTo>
                <a:lnTo>
                  <a:pt x="989977" y="117451"/>
                </a:lnTo>
                <a:lnTo>
                  <a:pt x="989977" y="136216"/>
                </a:lnTo>
                <a:lnTo>
                  <a:pt x="989977" y="154192"/>
                </a:lnTo>
                <a:lnTo>
                  <a:pt x="989977" y="170852"/>
                </a:lnTo>
                <a:lnTo>
                  <a:pt x="989977" y="185667"/>
                </a:lnTo>
                <a:lnTo>
                  <a:pt x="989977" y="198112"/>
                </a:lnTo>
                <a:lnTo>
                  <a:pt x="989977" y="207659"/>
                </a:lnTo>
                <a:lnTo>
                  <a:pt x="989977" y="213781"/>
                </a:lnTo>
                <a:lnTo>
                  <a:pt x="989977" y="215950"/>
                </a:lnTo>
                <a:lnTo>
                  <a:pt x="989977" y="233997"/>
                </a:lnTo>
                <a:lnTo>
                  <a:pt x="989977" y="755967"/>
                </a:lnTo>
                <a:lnTo>
                  <a:pt x="989977" y="773950"/>
                </a:lnTo>
                <a:lnTo>
                  <a:pt x="989977" y="809854"/>
                </a:lnTo>
                <a:lnTo>
                  <a:pt x="989977" y="841542"/>
                </a:lnTo>
                <a:lnTo>
                  <a:pt x="989977" y="869277"/>
                </a:lnTo>
                <a:lnTo>
                  <a:pt x="989977" y="893322"/>
                </a:lnTo>
                <a:lnTo>
                  <a:pt x="989977" y="913940"/>
                </a:lnTo>
                <a:lnTo>
                  <a:pt x="989977" y="931396"/>
                </a:lnTo>
                <a:lnTo>
                  <a:pt x="989977" y="945952"/>
                </a:lnTo>
                <a:lnTo>
                  <a:pt x="989977" y="957872"/>
                </a:lnTo>
                <a:lnTo>
                  <a:pt x="989977" y="967420"/>
                </a:lnTo>
                <a:lnTo>
                  <a:pt x="989977" y="974857"/>
                </a:lnTo>
                <a:lnTo>
                  <a:pt x="989977" y="980449"/>
                </a:lnTo>
                <a:lnTo>
                  <a:pt x="989977" y="984458"/>
                </a:lnTo>
                <a:lnTo>
                  <a:pt x="989977" y="987147"/>
                </a:lnTo>
                <a:lnTo>
                  <a:pt x="989977" y="988780"/>
                </a:lnTo>
                <a:lnTo>
                  <a:pt x="989977" y="989621"/>
                </a:lnTo>
                <a:lnTo>
                  <a:pt x="989977" y="989932"/>
                </a:lnTo>
                <a:lnTo>
                  <a:pt x="702043" y="989977"/>
                </a:lnTo>
                <a:lnTo>
                  <a:pt x="683958" y="989977"/>
                </a:lnTo>
                <a:lnTo>
                  <a:pt x="0" y="989977"/>
                </a:lnTo>
                <a:lnTo>
                  <a:pt x="0" y="967486"/>
                </a:lnTo>
                <a:lnTo>
                  <a:pt x="0" y="895476"/>
                </a:lnTo>
                <a:lnTo>
                  <a:pt x="0" y="859447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30237" y="362965"/>
            <a:ext cx="11344274" cy="145186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30237" y="2087054"/>
            <a:ext cx="11344274" cy="598893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285615" y="8438959"/>
            <a:ext cx="4033519" cy="453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630237" y="8438959"/>
            <a:ext cx="2899092" cy="453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9075420" y="8438959"/>
            <a:ext cx="2899092" cy="453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.xml"/><Relationship Id="rId3" Type="http://schemas.openxmlformats.org/officeDocument/2006/relationships/slide" Target="slide1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145299" y="512467"/>
            <a:ext cx="2284095" cy="416559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 marR="5080">
              <a:lnSpc>
                <a:spcPct val="100000"/>
              </a:lnSpc>
            </a:pPr>
            <a:r>
              <a:rPr dirty="0" sz="1400" b="1">
                <a:solidFill>
                  <a:srgbClr val="FF00FF"/>
                </a:solidFill>
                <a:latin typeface="Source Sans Pro"/>
                <a:cs typeface="Source Sans Pro"/>
              </a:rPr>
              <a:t>Achtung: </a:t>
            </a:r>
            <a:r>
              <a:rPr dirty="0" sz="1400" spc="-95">
                <a:solidFill>
                  <a:srgbClr val="FF00FF"/>
                </a:solidFill>
                <a:latin typeface="Source Sans Pro"/>
                <a:cs typeface="Source Sans Pro"/>
              </a:rPr>
              <a:t>T</a:t>
            </a:r>
            <a:r>
              <a:rPr dirty="0" sz="1400" spc="-10">
                <a:solidFill>
                  <a:srgbClr val="FF00FF"/>
                </a:solidFill>
                <a:latin typeface="Source Sans Pro"/>
                <a:cs typeface="Source Sans Pro"/>
              </a:rPr>
              <a:t>e</a:t>
            </a:r>
            <a:r>
              <a:rPr dirty="0" sz="1400">
                <a:solidFill>
                  <a:srgbClr val="FF00FF"/>
                </a:solidFill>
                <a:latin typeface="Source Sans Pro"/>
                <a:cs typeface="Source Sans Pro"/>
              </a:rPr>
              <a:t>xt und Linien bit</a:t>
            </a:r>
            <a:r>
              <a:rPr dirty="0" sz="1400" spc="-15">
                <a:solidFill>
                  <a:srgbClr val="FF00FF"/>
                </a:solidFill>
                <a:latin typeface="Source Sans Pro"/>
                <a:cs typeface="Source Sans Pro"/>
              </a:rPr>
              <a:t>t</a:t>
            </a:r>
            <a:r>
              <a:rPr dirty="0" sz="1400">
                <a:solidFill>
                  <a:srgbClr val="FF00FF"/>
                </a:solidFill>
                <a:latin typeface="Source Sans Pro"/>
                <a:cs typeface="Source Sans Pro"/>
              </a:rPr>
              <a:t>e</a:t>
            </a:r>
            <a:r>
              <a:rPr dirty="0" sz="1400">
                <a:solidFill>
                  <a:srgbClr val="FF00FF"/>
                </a:solidFill>
                <a:latin typeface="Source Sans Pro"/>
                <a:cs typeface="Source Sans Pro"/>
              </a:rPr>
              <a:t> nicht mit abspeichern!</a:t>
            </a:r>
            <a:endParaRPr sz="1400">
              <a:latin typeface="Source Sans Pro"/>
              <a:cs typeface="Source Sans Pro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432936" y="8813653"/>
            <a:ext cx="11810365" cy="0"/>
          </a:xfrm>
          <a:custGeom>
            <a:avLst/>
            <a:gdLst/>
            <a:ahLst/>
            <a:cxnLst/>
            <a:rect l="l" t="t" r="r" b="b"/>
            <a:pathLst>
              <a:path w="11810365" h="0">
                <a:moveTo>
                  <a:pt x="0" y="0"/>
                </a:moveTo>
                <a:lnTo>
                  <a:pt x="11810326" y="0"/>
                </a:lnTo>
              </a:path>
            </a:pathLst>
          </a:custGeom>
          <a:ln w="12700">
            <a:solidFill>
              <a:srgbClr val="FF00F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12395649" y="358096"/>
            <a:ext cx="0" cy="8225155"/>
          </a:xfrm>
          <a:custGeom>
            <a:avLst/>
            <a:gdLst/>
            <a:ahLst/>
            <a:cxnLst/>
            <a:rect l="l" t="t" r="r" b="b"/>
            <a:pathLst>
              <a:path w="0" h="8225155">
                <a:moveTo>
                  <a:pt x="0" y="8224951"/>
                </a:moveTo>
                <a:lnTo>
                  <a:pt x="0" y="0"/>
                </a:lnTo>
              </a:path>
            </a:pathLst>
          </a:custGeom>
          <a:ln w="12700">
            <a:solidFill>
              <a:srgbClr val="FF00F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356735" y="204354"/>
            <a:ext cx="11810365" cy="0"/>
          </a:xfrm>
          <a:custGeom>
            <a:avLst/>
            <a:gdLst/>
            <a:ahLst/>
            <a:cxnLst/>
            <a:rect l="l" t="t" r="r" b="b"/>
            <a:pathLst>
              <a:path w="11810365" h="0">
                <a:moveTo>
                  <a:pt x="11810326" y="0"/>
                </a:moveTo>
                <a:lnTo>
                  <a:pt x="0" y="0"/>
                </a:lnTo>
              </a:path>
            </a:pathLst>
          </a:custGeom>
          <a:ln w="12700">
            <a:solidFill>
              <a:srgbClr val="FF00F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204349" y="434959"/>
            <a:ext cx="0" cy="8225155"/>
          </a:xfrm>
          <a:custGeom>
            <a:avLst/>
            <a:gdLst/>
            <a:ahLst/>
            <a:cxnLst/>
            <a:rect l="l" t="t" r="r" b="b"/>
            <a:pathLst>
              <a:path w="0" h="8225155">
                <a:moveTo>
                  <a:pt x="0" y="0"/>
                </a:moveTo>
                <a:lnTo>
                  <a:pt x="0" y="8224951"/>
                </a:lnTo>
              </a:path>
            </a:pathLst>
          </a:custGeom>
          <a:ln w="12700">
            <a:solidFill>
              <a:srgbClr val="FF00F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12319455" y="8736780"/>
            <a:ext cx="76200" cy="77470"/>
          </a:xfrm>
          <a:custGeom>
            <a:avLst/>
            <a:gdLst/>
            <a:ahLst/>
            <a:cxnLst/>
            <a:rect l="l" t="t" r="r" b="b"/>
            <a:pathLst>
              <a:path w="76200" h="77470">
                <a:moveTo>
                  <a:pt x="0" y="76873"/>
                </a:moveTo>
                <a:lnTo>
                  <a:pt x="76200" y="76873"/>
                </a:lnTo>
                <a:lnTo>
                  <a:pt x="76200" y="0"/>
                </a:lnTo>
              </a:path>
            </a:pathLst>
          </a:custGeom>
          <a:ln w="127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12319455" y="204349"/>
            <a:ext cx="76200" cy="77470"/>
          </a:xfrm>
          <a:custGeom>
            <a:avLst/>
            <a:gdLst/>
            <a:ahLst/>
            <a:cxnLst/>
            <a:rect l="l" t="t" r="r" b="b"/>
            <a:pathLst>
              <a:path w="76200" h="77470">
                <a:moveTo>
                  <a:pt x="76200" y="76873"/>
                </a:moveTo>
                <a:lnTo>
                  <a:pt x="76200" y="0"/>
                </a:lnTo>
                <a:lnTo>
                  <a:pt x="0" y="0"/>
                </a:lnTo>
              </a:path>
            </a:pathLst>
          </a:custGeom>
          <a:ln w="127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204353" y="204349"/>
            <a:ext cx="76200" cy="77470"/>
          </a:xfrm>
          <a:custGeom>
            <a:avLst/>
            <a:gdLst/>
            <a:ahLst/>
            <a:cxnLst/>
            <a:rect l="l" t="t" r="r" b="b"/>
            <a:pathLst>
              <a:path w="76200" h="77470">
                <a:moveTo>
                  <a:pt x="76187" y="0"/>
                </a:moveTo>
                <a:lnTo>
                  <a:pt x="0" y="0"/>
                </a:lnTo>
                <a:lnTo>
                  <a:pt x="0" y="76873"/>
                </a:lnTo>
              </a:path>
            </a:pathLst>
          </a:custGeom>
          <a:ln w="127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/>
          <p:nvPr/>
        </p:nvSpPr>
        <p:spPr>
          <a:xfrm>
            <a:off x="204353" y="8736780"/>
            <a:ext cx="76200" cy="77470"/>
          </a:xfrm>
          <a:custGeom>
            <a:avLst/>
            <a:gdLst/>
            <a:ahLst/>
            <a:cxnLst/>
            <a:rect l="l" t="t" r="r" b="b"/>
            <a:pathLst>
              <a:path w="76200" h="77470">
                <a:moveTo>
                  <a:pt x="0" y="0"/>
                </a:moveTo>
                <a:lnTo>
                  <a:pt x="0" y="76873"/>
                </a:lnTo>
                <a:lnTo>
                  <a:pt x="76187" y="76873"/>
                </a:lnTo>
              </a:path>
            </a:pathLst>
          </a:custGeom>
          <a:ln w="12699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Adventskalender_A4_QUER_PDF-Vorlage.indd</dc:title>
  <dcterms:created xsi:type="dcterms:W3CDTF">2019-11-14T10:57:08Z</dcterms:created>
  <dcterms:modified xsi:type="dcterms:W3CDTF">2019-11-14T10:57:08Z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2019-11-14T00:00:00Z</vt:filetime>
  </property>
  <property fmtid="{D5CDD505-2E9C-101B-9397-08002B2CF9AE}" pid="3" name="LastSaved">
    <vt:filetime>2019-11-14T00:00:00Z</vt:filetime>
  </property>
</Properties>
</file>